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96" r:id="rId16"/>
    <p:sldId id="30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3300"/>
    <a:srgbClr val="41E745"/>
    <a:srgbClr val="0033CC"/>
    <a:srgbClr val="339966"/>
    <a:srgbClr val="FF0000"/>
    <a:srgbClr val="FF3399"/>
    <a:srgbClr val="FFFF00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3742" autoAdjust="0"/>
  </p:normalViewPr>
  <p:slideViewPr>
    <p:cSldViewPr>
      <p:cViewPr>
        <p:scale>
          <a:sx n="50" d="100"/>
          <a:sy n="50" d="100"/>
        </p:scale>
        <p:origin x="-170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CCDEFEC1-7D56-4AF1-A0BE-194DB4462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BD8B7-7BA2-41C2-A45F-B7708F28A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01054-AE28-4EC4-8A8F-AC6F3D2F2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A9FFC-23EB-486B-8375-F884D74AA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DF1C8-D41C-4AA4-805D-CF448B328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D7EA9-D5AE-4883-AE61-05DA9816F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51D4E-6CF8-42A6-9548-97B30A218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69491-BFFC-4E56-991A-E49B73D87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FF776-BAB7-4E9F-B9E2-C2350FD3D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B9E54-FA03-486E-9BE8-538A9B35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776D1-067D-4836-8585-06A54F69D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79BC9-E275-4534-ABC8-84F837B04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0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44AA5A6-0C64-4E73-AB1C-8373AC50D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124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"/>
            <a:ext cx="86868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5364" name="Слайд" r:id="rId3" imgW="4571981" imgH="3429123" progId="PowerPoint.Slid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6388" name="Слайд" r:id="rId3" imgW="4571981" imgH="3429123" progId="PowerPoint.Slid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0" y="38100"/>
          <a:ext cx="9144000" cy="6819900"/>
        </p:xfrm>
        <a:graphic>
          <a:graphicData uri="http://schemas.openxmlformats.org/presentationml/2006/ole">
            <p:oleObj spid="_x0000_s17412" name="Слайд" r:id="rId3" imgW="4571981" imgH="3429123" progId="PowerPoint.Slid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8436" name="Слайд" r:id="rId3" imgW="4571981" imgH="3429123" progId="PowerPoint.Slid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9460" name="Слайд" r:id="rId3" imgW="4571981" imgH="3429123" progId="PowerPoint.Slid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62" name="Рисунок 4"/>
          <p:cNvPicPr>
            <a:picLocks noChangeAspect="1"/>
          </p:cNvPicPr>
          <p:nvPr/>
        </p:nvPicPr>
        <p:blipFill>
          <a:blip r:embed="rId2"/>
          <a:srcRect l="16667" t="21569" r="51471" b="19608"/>
          <a:stretch>
            <a:fillRect/>
          </a:stretch>
        </p:blipFill>
        <p:spPr bwMode="auto">
          <a:xfrm>
            <a:off x="457200" y="1524000"/>
            <a:ext cx="3467100" cy="48006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Константин Дмитриевич Бальмонт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2408356"/>
            <a:ext cx="472440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Одна есть в мире красоте –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Любви, печали, отреченья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И добровольного мученья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За нас распятого Христа.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191000"/>
            <a:ext cx="8041440" cy="2362200"/>
          </a:xfrm>
          <a:solidFill>
            <a:schemeClr val="tx1"/>
          </a:solidFill>
        </p:spPr>
        <p:txBody>
          <a:bodyPr/>
          <a:lstStyle/>
          <a:p>
            <a:r>
              <a:rPr lang="ru-RU" sz="2800" b="1" dirty="0" smtClean="0">
                <a:solidFill>
                  <a:srgbClr val="993300"/>
                </a:solidFill>
              </a:rPr>
              <a:t>«Самая большая проблема </a:t>
            </a:r>
            <a:br>
              <a:rPr lang="ru-RU" sz="2800" b="1" dirty="0" smtClean="0">
                <a:solidFill>
                  <a:srgbClr val="993300"/>
                </a:solidFill>
              </a:rPr>
            </a:br>
            <a:r>
              <a:rPr lang="ru-RU" sz="2800" b="1" dirty="0" smtClean="0">
                <a:solidFill>
                  <a:srgbClr val="993300"/>
                </a:solidFill>
              </a:rPr>
              <a:t>20 века – человек оставил Бога. </a:t>
            </a:r>
            <a:br>
              <a:rPr lang="ru-RU" sz="2800" b="1" dirty="0" smtClean="0">
                <a:solidFill>
                  <a:srgbClr val="993300"/>
                </a:solidFill>
              </a:rPr>
            </a:br>
            <a:r>
              <a:rPr lang="ru-RU" sz="2800" b="1" dirty="0" smtClean="0">
                <a:solidFill>
                  <a:srgbClr val="993300"/>
                </a:solidFill>
              </a:rPr>
              <a:t>В этом источник всех его бед и несчастий»</a:t>
            </a:r>
            <a:endParaRPr lang="ru-RU" sz="2800" b="1" dirty="0">
              <a:solidFill>
                <a:srgbClr val="993300"/>
              </a:solidFill>
            </a:endParaRPr>
          </a:p>
        </p:txBody>
      </p:sp>
      <p:pic>
        <p:nvPicPr>
          <p:cNvPr id="3074" name="Picture 2" descr="http://static.wixstatic.com/media/2c8e41_a48e28b1481b4949a0dae874fd9e06a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7404"/>
            <a:ext cx="5105400" cy="3400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1" y="3805535"/>
            <a:ext cx="8915400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Солженицын Александр Исаевич</a:t>
            </a:r>
            <a:endParaRPr lang="ru-RU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88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148" name="Слайд" r:id="rId3" imgW="4571981" imgH="3429123" progId="PowerPoint.Slid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220200" cy="6858000"/>
        </p:xfrm>
        <a:graphic>
          <a:graphicData uri="http://schemas.openxmlformats.org/presentationml/2006/ole">
            <p:oleObj spid="_x0000_s7171" name="Слайд" r:id="rId3" imgW="4571640" imgH="3429000" progId="PowerPoint.Slid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8196" name="Слайд" r:id="rId3" imgW="4571981" imgH="3429123" progId="PowerPoint.Slid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44" name="Слайд" r:id="rId3" imgW="4570794" imgH="3427837" progId="PowerPoint.Slid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1268" name="Слайд" r:id="rId3" imgW="4571981" imgH="3429123" progId="PowerPoint.Slid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2292" name="Слайд" r:id="rId3" imgW="4571981" imgH="3429123" progId="PowerPoint.Slid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3316" name="Слайд" r:id="rId3" imgW="4571981" imgH="3429123" progId="PowerPoint.Slid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4340" name="Слайд" r:id="rId3" imgW="4571981" imgH="3429123" progId="PowerPoint.Slid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29</Words>
  <Application>Microsoft Office PowerPoint</Application>
  <PresentationFormat>Экран (4:3)</PresentationFormat>
  <Paragraphs>7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Текстура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«Самая большая проблема  20 века – человек оставил Бога.  В этом источник всех его бед и несчастий»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Хорев</cp:lastModifiedBy>
  <cp:revision>53</cp:revision>
  <cp:lastPrinted>1601-01-01T00:00:00Z</cp:lastPrinted>
  <dcterms:created xsi:type="dcterms:W3CDTF">1601-01-01T00:00:00Z</dcterms:created>
  <dcterms:modified xsi:type="dcterms:W3CDTF">2016-04-16T21:41:44Z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